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LECTURE 14 : Susceptibility.</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Hahnemann says that disease causes are limited in their ability to effect changes in health, to certain conditions and states; i.e., to susceptibility.</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When the homeopathic remedy has acted properly, when it has cured the patient, it has demonstrated that it was homeopathically related to the case ; so that the relation, when it was sustained, may be called the homoeopathicity, and it is demonstrated by administering the remedy.</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In diphtheria the disease begins, susceptibility ceases, a change takes place that protects the man from any further disease cause flowing into the body, and the disease develops and manifests itself by its symptoms.</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Hahnemann teaches that the human economy is more under control of man than under the control of disease, for the economy can be affected only by such disease as it is susceptible to, but man, whether for the purpose of proving or for the purpose of curing, can so vary the dose that he can always get results, and the very susceptible ones are terribly damaged by the repetition of the dose.</a:t>
            </a:r>
            <a:endParaRPr lang="en-US" dirty="0" smtClean="0"/>
          </a:p>
          <a:p>
            <a:r>
              <a:rPr lang="en-US" b="1" dirty="0" smtClean="0"/>
              <a:t>Hahnemann says that disease causes are limited in their ability to effect changes in health, to certain conditions and states; i.e., to susceptibility.</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We see that when a natural disease is taken it runs its period, and tends to decline, and the patient will not be susceptible until another change of state has arrived.</a:t>
            </a:r>
            <a:endParaRPr lang="en-US" dirty="0" smtClean="0"/>
          </a:p>
          <a:p>
            <a:r>
              <a:rPr lang="en-US" b="1" dirty="0" smtClean="0"/>
              <a:t>It is not true that man will go out of one state of susceptibility to a disease, and in a few days go into another state of susceptibility to that same disease.</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It really means that a certain length of time elapses before another dose is necessary, viz., until another state of susceptibility has arrived.</a:t>
            </a:r>
            <a:endParaRPr lang="en-US" dirty="0" smtClean="0"/>
          </a:p>
          <a:p>
            <a:r>
              <a:rPr lang="en-US" b="1" dirty="0" smtClean="0"/>
              <a:t>So again we say, whenever a medicine ceases to be homoeopathic it is of no use to administer that medicine any longer, as it will act on the patient only upon an artificial susceptibility.</a:t>
            </a:r>
            <a:endParaRPr lang="en-US" dirty="0" smtClean="0"/>
          </a:p>
          <a:p>
            <a:r>
              <a:rPr lang="en-US" b="1" dirty="0" smtClean="0"/>
              <a:t>By this we mean that certain sensitive patients always have a susceptibility to high potencies.</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We have thus two things to deal with, the acute state, created by the disease itself, and the chronic state, which is the natural state of the patient born under </a:t>
            </a:r>
            <a:r>
              <a:rPr lang="en-US" b="1" dirty="0" err="1" smtClean="0"/>
              <a:t>miasm</a:t>
            </a:r>
            <a:r>
              <a:rPr lang="en-US" b="1" dirty="0" smtClean="0"/>
              <a:t>.</a:t>
            </a:r>
            <a:endParaRPr lang="en-US" dirty="0" smtClean="0"/>
          </a:p>
          <a:p>
            <a:r>
              <a:rPr lang="en-US" b="1" dirty="0" smtClean="0"/>
              <a:t>Now, when in the acute state the patient has satisfied the susceptibility to contagion, there is a period in which the disease cause can no longer operate upon him; he is immune against any further influx of disease cause.</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But when a remedy ceases to be homoeopathic, the patient has not this immunity against more of its power because of the possibility of variance in the hands of the physician; the potency being given to the patient outside of his own degree of susceptibility, he may be damaged.</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Hahnemann speak of the management of chronic diseases ; he distinctly states that the greatest difficulties are those that have been brought about in the economy by continuous drug taking.</a:t>
            </a:r>
            <a:endParaRPr lang="en-US" dirty="0" smtClean="0"/>
          </a:p>
          <a:p>
            <a:r>
              <a:rPr lang="en-US" b="1" dirty="0" smtClean="0"/>
              <a:t>The first proposition is that in order to cure the medicines must be able to produce in the human body an artificial disease similar to that which is to be cured ; this has been fully illustrated and explained.</a:t>
            </a:r>
            <a:endParaRPr lang="en-US" dirty="0" smtClean="0"/>
          </a:p>
          <a:p>
            <a:r>
              <a:rPr lang="en-US" b="1" dirty="0" smtClean="0"/>
              <a:t>The second proposition is that the artificial disease must be of a greater degree of intensity.</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 intensity (which is potentization), upon the repetition of the dose, and upon susceptibility, things which must be known by the homoeopathic physician in order that he may be a good prescriber.</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He must know why it is that he should give but one dose, and the rationale by which susceptibility is satisfied.</a:t>
            </a:r>
            <a:endParaRPr lang="en-US" dirty="0" smtClean="0"/>
          </a:p>
          <a:p>
            <a:r>
              <a:rPr lang="en-US" b="1" dirty="0" smtClean="0"/>
              <a:t>But when susceptibility is satisfied, there is a cessation of cause, and when cause ceases to flow into </a:t>
            </a:r>
            <a:r>
              <a:rPr lang="en-US" b="1" dirty="0" err="1" smtClean="0"/>
              <a:t>ultimates</a:t>
            </a:r>
            <a:r>
              <a:rPr lang="en-US" b="1" dirty="0" smtClean="0"/>
              <a:t>, not only do the </a:t>
            </a:r>
            <a:r>
              <a:rPr lang="en-US" b="1" dirty="0" err="1" smtClean="0"/>
              <a:t>ultimates</a:t>
            </a:r>
            <a:r>
              <a:rPr lang="en-US" b="1" dirty="0" smtClean="0"/>
              <a:t> cease but cause itself has already ceased.</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Hahnemann states that we have more power over human beings with drugs than disease cause, for man is only susceptible to natural diseases upon a certain plane.</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But certain changes occur and man ceases to be susceptible, and there is no longer an inflowing of cause into his economy ; a suspension has taken place, because susceptibility has ceased.</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cure and contagion are very similar, and the principles applying to one apply to the other.</a:t>
            </a:r>
            <a:endParaRPr lang="en-US" dirty="0" smtClean="0"/>
          </a:p>
          <a:p>
            <a:r>
              <a:rPr lang="en-US" b="1" dirty="0" smtClean="0"/>
              <a:t>There is this difference : in cure we have the advantage of change of potency, and this enables us to suit the varying susceptibilities of </a:t>
            </a:r>
            <a:r>
              <a:rPr lang="en-US" b="1" dirty="0" err="1" smtClean="0"/>
              <a:t>sickman</a:t>
            </a:r>
            <a:r>
              <a:rPr lang="en-US" b="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Because of these varying degrees of susceptibility some are protected from disease cause and some are made sick ; the one who is made sick is susceptible to the disease cause.</a:t>
            </a:r>
            <a:endParaRPr lang="en-US" dirty="0" smtClean="0"/>
          </a:p>
          <a:p>
            <a:r>
              <a:rPr lang="en-US" b="1" dirty="0" smtClean="0"/>
              <a:t>The degree of the disease cause fits his susceptibility at the moment he is made sick.</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Hahnemann writes :</a:t>
            </a:r>
            <a:endParaRPr lang="en-US" dirty="0" smtClean="0"/>
          </a:p>
          <a:p>
            <a:r>
              <a:rPr lang="en-US" b="1" dirty="0" smtClean="0"/>
              <a:t>"Medicines </a:t>
            </a:r>
            <a:r>
              <a:rPr lang="en-US" b="1" i="1" dirty="0" smtClean="0"/>
              <a:t>(particularly as it depends on us to vary doses according to our will)</a:t>
            </a:r>
            <a:r>
              <a:rPr lang="en-US" b="1" dirty="0" smtClean="0"/>
              <a:t> appear to have greater power in affecting the state of health than the natural morbific irritation, for natural diseases are cured and subdued by appropriate medicines."</a:t>
            </a:r>
            <a:endParaRPr lang="en-US" dirty="0" smtClean="0"/>
          </a:p>
          <a:p>
            <a:r>
              <a:rPr lang="en-US" b="1" dirty="0" smtClean="0"/>
              <a:t>The same principle as to susceptibility must apply, because of the similarity between cure and contagion.</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 homoeopathicity, and if it acts at all it does not act curatively but depressingly.</a:t>
            </a:r>
            <a:endParaRPr lang="en-US" dirty="0" smtClean="0"/>
          </a:p>
          <a:p>
            <a:r>
              <a:rPr lang="en-US" b="1" dirty="0" smtClean="0"/>
              <a:t>homoeopathicity ; what does it mean ?</a:t>
            </a:r>
            <a:endParaRPr lang="en-US" dirty="0" smtClean="0"/>
          </a:p>
          <a:p>
            <a:r>
              <a:rPr lang="en-US" b="1" dirty="0" smtClean="0"/>
              <a:t>Homoeopathicity is the relation between the homoeopathic remedy and the patient who has been cured.</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644</Words>
  <Application>Microsoft Office PowerPoint</Application>
  <PresentationFormat>On-screen Show (4:3)</PresentationFormat>
  <Paragraphs>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LECTURE 14 : Susceptibility.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14 : Susceptibility. </dc:title>
  <dc:creator>ORGANON OF MEDICINE</dc:creator>
  <cp:lastModifiedBy>Microsoft</cp:lastModifiedBy>
  <cp:revision>1</cp:revision>
  <dcterms:created xsi:type="dcterms:W3CDTF">2006-08-16T00:00:00Z</dcterms:created>
  <dcterms:modified xsi:type="dcterms:W3CDTF">2019-07-22T04:57:16Z</dcterms:modified>
</cp:coreProperties>
</file>